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2" r:id="rId5"/>
    <p:sldId id="263" r:id="rId6"/>
    <p:sldId id="264" r:id="rId7"/>
    <p:sldId id="269" r:id="rId8"/>
    <p:sldId id="265" r:id="rId9"/>
    <p:sldId id="266" r:id="rId10"/>
    <p:sldId id="268" r:id="rId11"/>
    <p:sldId id="267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FCAAF7D-7495-4A47-9521-5B6D81DEC121}">
          <p14:sldIdLst>
            <p14:sldId id="257"/>
            <p14:sldId id="258"/>
            <p14:sldId id="261"/>
            <p14:sldId id="262"/>
            <p14:sldId id="263"/>
            <p14:sldId id="264"/>
            <p14:sldId id="269"/>
            <p14:sldId id="265"/>
            <p14:sldId id="266"/>
            <p14:sldId id="26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2C6D02-5776-DC6B-AC13-D1485731CB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98E583-3233-C98D-5A5E-C8BAD59E5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A19045-1140-1A4D-CD4E-9C367700B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EB6-F602-46DE-BCFB-4757DF5D481C}" type="datetimeFigureOut">
              <a:rPr lang="ru-RU" smtClean="0"/>
              <a:t>02.05.2023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411174-8748-5734-D224-49DB51BA1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8FC2FA-9FEA-CEA2-BD16-87ABAF50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BE07A-6000-46EE-B508-73E50F6AD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9594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BF8F33-2760-021C-4E99-0A51E4884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41EC857-1344-725A-B075-2D3FDF91D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4DE038-E282-A96B-C512-987C0466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EB6-F602-46DE-BCFB-4757DF5D481C}" type="datetimeFigureOut">
              <a:rPr lang="ru-RU" smtClean="0"/>
              <a:t>02.05.2023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09F107-A539-652F-3AC7-EA6C8AAE3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9B0E1F-8590-DD98-853A-0A141463F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BE07A-6000-46EE-B508-73E50F6AD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480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133E31-2E8D-AEFD-B6A1-FE5FE6C712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08C79AB-CC60-7ED3-A2CC-9595046354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0B52E3-930B-0AE1-B753-1F1234CFB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EB6-F602-46DE-BCFB-4757DF5D481C}" type="datetimeFigureOut">
              <a:rPr lang="ru-RU" smtClean="0"/>
              <a:t>02.05.2023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529DF5-0F18-7DF4-5096-AB0CAE6D9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665731-D56E-12AF-49E6-37337EA98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BE07A-6000-46EE-B508-73E50F6AD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554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B47D7D-18A4-C68B-BE27-B51D6650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740C31-B1AB-622A-8339-F1D41FA47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5AD2D9-5D3F-B8E9-63BA-F885CEF30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EB6-F602-46DE-BCFB-4757DF5D481C}" type="datetimeFigureOut">
              <a:rPr lang="ru-RU" smtClean="0"/>
              <a:t>02.05.2023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40E032-48DA-BED1-7210-D91F7DFD9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D02427-2BC6-AF93-73DB-79AC58E29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BE07A-6000-46EE-B508-73E50F6AD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437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AED430-16A6-F002-53D9-4F9E787D2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846808-3FC8-0053-1349-7901E8768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CB1E74-B86A-B4D6-B96E-5DC7EFEE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EB6-F602-46DE-BCFB-4757DF5D481C}" type="datetimeFigureOut">
              <a:rPr lang="ru-RU" smtClean="0"/>
              <a:t>02.05.2023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3B9C91-A3F4-6C41-0822-957E0A106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22B6B-26EA-E934-AE85-7F8F6568F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BE07A-6000-46EE-B508-73E50F6AD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413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6B0CE-DE98-8C6C-852A-495063F4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25B63B-7056-8A75-C5E0-0831E2E73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71E06B-2AA7-E5E9-A31B-8075E55A50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F168C4-DF8A-3638-2BC9-E960D565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EB6-F602-46DE-BCFB-4757DF5D481C}" type="datetimeFigureOut">
              <a:rPr lang="ru-RU" smtClean="0"/>
              <a:t>02.05.2023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AD768A5-983E-0A7C-C85D-AE6C72C8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258E75-82C7-DD16-9C1F-7DBE441A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BE07A-6000-46EE-B508-73E50F6AD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8561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A99EC8-6D92-F39D-6D57-70D949307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F8D1CA-D7AD-7585-3136-1927116F7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22C36A-2D33-7FAE-E8A8-F17A28C9E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62AAFF-A2A2-7AFD-80B4-2DCEE43EA8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B1D9921-80E1-9EED-9733-95CD017241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12889F8-59A1-4619-B6DE-7F6C02E03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EB6-F602-46DE-BCFB-4757DF5D481C}" type="datetimeFigureOut">
              <a:rPr lang="ru-RU" smtClean="0"/>
              <a:t>02.05.2023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3924CAB-7AE7-C6C1-3406-3A9141FA1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02F1C87-C148-1089-B94B-73EDCC05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BE07A-6000-46EE-B508-73E50F6AD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100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570915-8BE1-FFB4-167B-D3C79DE1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5E259E2-750F-5242-86DE-443AF5C47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EB6-F602-46DE-BCFB-4757DF5D481C}" type="datetimeFigureOut">
              <a:rPr lang="ru-RU" smtClean="0"/>
              <a:t>02.05.2023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23563DD-6ABB-283A-5EEA-649F6AA92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4AC291-B865-513E-84F2-04CF31CF7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BE07A-6000-46EE-B508-73E50F6AD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578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C23AFD2-5D49-76A2-5D5F-1E35DA318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EB6-F602-46DE-BCFB-4757DF5D481C}" type="datetimeFigureOut">
              <a:rPr lang="ru-RU" smtClean="0"/>
              <a:t>02.05.2023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D23DD3F-4C31-1D6B-5D2F-DE84153DF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5CBD0B-6454-FD1F-9FC4-33479BD0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BE07A-6000-46EE-B508-73E50F6AD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1646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9EDCB1-06E2-1D84-24A1-2560B97D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8C636F-756F-5FFE-26D3-FB8B224B5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E5B2841-AFCE-5521-D9EF-5B6E09EBC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EB108E4-FEC6-E38B-0FEF-3CB1886B9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EB6-F602-46DE-BCFB-4757DF5D481C}" type="datetimeFigureOut">
              <a:rPr lang="ru-RU" smtClean="0"/>
              <a:t>02.05.2023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25D483-CE6F-48A6-5B59-1C74C65A0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0ABC7B-E614-AD7A-47FF-0FD1DD42A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BE07A-6000-46EE-B508-73E50F6AD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43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15E09E-DAC1-0638-6CD9-050657C8A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EDF7926-F000-B51F-3156-7D713F44F6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03620E0-734F-C1E9-96FE-E3E5EAD4A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9E2EF8-1214-82F7-968B-94FD5A9DA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EB6-F602-46DE-BCFB-4757DF5D481C}" type="datetimeFigureOut">
              <a:rPr lang="ru-RU" smtClean="0"/>
              <a:t>02.05.2023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CC692C7-B040-0D15-BBC1-6D8ADDAAA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CD31BA-5551-4AC2-F578-E48518377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BE07A-6000-46EE-B508-73E50F6AD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951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021E18-0AAD-324D-B0E0-7DB1415F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2A1400-DFB8-058C-8F93-E5BE305ED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1A7429-1904-1E2C-359E-1AA34FFA8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F0EB6-F602-46DE-BCFB-4757DF5D481C}" type="datetimeFigureOut">
              <a:rPr lang="ru-RU" smtClean="0"/>
              <a:t>02.05.2023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1260EE-073C-1B15-C912-374FEA7D8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00A0F5-744C-04DB-45C3-1C9987B2C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BE07A-6000-46EE-B508-73E50F6AD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64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2F0CBC-70B4-AB4A-52DE-A6CB7786E1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6" r="10784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9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снимок экрана, монитор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56614A1F-DB7F-7656-BE13-1142B0975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72" y="533186"/>
            <a:ext cx="3867518" cy="57928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B5D5C3-7817-6BC6-A40A-EFEDC0424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331" y="533186"/>
            <a:ext cx="4097894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0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7238A08-DC3D-F6D6-DC48-B4EDC82B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84" y="385401"/>
            <a:ext cx="2275700" cy="6136263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508775B-66E2-47F6-D0AC-9EFF3207E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668" y="385401"/>
            <a:ext cx="2364431" cy="6136263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83DB4C6-D812-AD2C-C1FD-1060FD578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323" y="385401"/>
            <a:ext cx="2275700" cy="613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2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191E52-D4BC-B3E9-5F0A-43F3BC43D9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" r="9671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3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B93AA6B-DB21-E1C3-875D-3159B74B02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4"/>
          <a:stretch/>
        </p:blipFill>
        <p:spPr>
          <a:xfrm>
            <a:off x="510304" y="517040"/>
            <a:ext cx="3570448" cy="580756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21BDD25-6734-0A1D-5E35-B0D2E5057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89"/>
          <a:stretch/>
        </p:blipFill>
        <p:spPr>
          <a:xfrm>
            <a:off x="4307501" y="517041"/>
            <a:ext cx="3570448" cy="5807560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, электроник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1AEA74C-ECCB-8DBE-288A-013AABFE69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27"/>
          <a:stretch/>
        </p:blipFill>
        <p:spPr>
          <a:xfrm>
            <a:off x="8104698" y="517040"/>
            <a:ext cx="3576998" cy="580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9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4A36C52-D928-8F65-B238-5D07B7BCF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7" y="483251"/>
            <a:ext cx="5554980" cy="2758440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4F40D85-5B7C-EE07-4738-EB181409A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7" y="3428786"/>
            <a:ext cx="5554980" cy="304758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ACD2895-C571-D968-C698-25230AAB8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254" y="483251"/>
            <a:ext cx="4762500" cy="600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5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 descr="Изображение выглядит как календарь&#10;&#10;Автоматически созданное описание">
            <a:extLst>
              <a:ext uri="{FF2B5EF4-FFF2-40B4-BE49-F238E27FC236}">
                <a16:creationId xmlns:a16="http://schemas.microsoft.com/office/drawing/2014/main" id="{39ED53D7-7657-B17E-2EAC-AA495E9CD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266" y="496636"/>
            <a:ext cx="8456702" cy="586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5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B898D12-7B17-7169-4EC8-239FB4E4B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79" y="2626100"/>
            <a:ext cx="10755473" cy="38182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00BC82-3474-2D14-87B0-0CFAF76A5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26" y="380989"/>
            <a:ext cx="9281568" cy="191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0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873848-B9DB-BD28-2983-563789C07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14" y="2105856"/>
            <a:ext cx="7346033" cy="3649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A94835-39F6-4694-8733-208E227E3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14" y="2816680"/>
            <a:ext cx="7064022" cy="3583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B07F1E-1002-8F4D-28A1-5D379F1353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8" r="5760" b="7027"/>
          <a:stretch/>
        </p:blipFill>
        <p:spPr>
          <a:xfrm>
            <a:off x="389714" y="3526465"/>
            <a:ext cx="5984593" cy="35832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5458C7A-F2A5-CE4F-439F-B636A8CA37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461" y="735116"/>
            <a:ext cx="3825240" cy="538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87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4FE6EEB-9878-6546-28C6-180988EDE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86" y="465010"/>
            <a:ext cx="6936032" cy="4846292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E7029A6-51DA-66D7-D35E-6A1A0377C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503" y="1963436"/>
            <a:ext cx="7539002" cy="44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1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6049D3C-EC0F-D610-E29F-C6BCF8147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0" y="1306862"/>
            <a:ext cx="6612767" cy="4243848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6443ACC-031B-F7B2-0ACE-07145D5CA0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0"/>
          <a:stretch/>
        </p:blipFill>
        <p:spPr>
          <a:xfrm>
            <a:off x="7396575" y="450309"/>
            <a:ext cx="4270590" cy="595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7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238</TotalTime>
  <Words>0</Words>
  <Application>Microsoft Office PowerPoint</Application>
  <PresentationFormat>Широкоэкранный</PresentationFormat>
  <Paragraphs>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Волков Антон Сергеевич</dc:creator>
  <cp:lastModifiedBy>Волков Антон Сергеевич</cp:lastModifiedBy>
  <cp:revision>5</cp:revision>
  <dcterms:created xsi:type="dcterms:W3CDTF">2023-05-02T04:59:40Z</dcterms:created>
  <dcterms:modified xsi:type="dcterms:W3CDTF">2023-05-02T09:55:59Z</dcterms:modified>
</cp:coreProperties>
</file>